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57FC2-50C7-4255-979E-408809700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577E2D-B2E2-40DB-9104-65F5AF069E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017CD9-A8A7-44B6-BC8D-D03E55B0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20AACD-B708-4968-8277-7B3CD84FB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A82D4F-AC6B-4AC2-922A-3FFDBB187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5791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D49B5-33E8-4435-8A0B-A0FF98236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5E09A2A-CC96-491F-880C-BC105E9C2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D6C7DD-1548-45D5-9021-C5FA3263A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606AD51-04AB-4DA0-8998-E59080B80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5E28DA-D1C2-47D8-88FF-0576E393D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3280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AB7C706-9281-4300-BF58-7C44D4C15A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52C5DBE-57C3-4C96-AFEB-958D16268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B8ED01-2E49-499D-BAB9-4BA3334C1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AA84B2-6D53-4589-ABFD-0C08A75A7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9E8BF2-A49B-4056-A9F3-8A3EF96DB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4905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DE89CF-BC44-4B32-95FC-E4297941B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19FACC-E48F-4486-8C13-A671EA7A3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F364A8-F878-41BF-A018-6AB43C3B5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B3C9B1-3360-4B61-96F6-B249BB936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BAC0ED-D52E-422E-9A3B-34B31BE54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93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96AEF5-32C5-4260-9FCB-16D664B85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5439BA-3C4A-4169-B51A-EE91D2194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0F1167-98E6-427E-840E-39B8ADC77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FC874D-3DF8-4DCD-B801-CA65A5255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A91854-3770-4818-BEE4-62E32AFC2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5481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9F297-5F71-457F-B39C-D0A77E05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DE2B6E-E9EC-4FDB-846E-58636C2D22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57D9CB7-5100-4162-8AFC-39B7A6D7F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FE375AF-0A97-4E9E-976F-F6FF55B94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235CD3D-81E6-4AA5-8FB7-1F0CBC7E2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31078D3-77BE-4777-926B-C7ACF505F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1232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37E9C9-429A-4314-B86D-0C789E0CA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896A58-8516-4439-AB23-6E79271BA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B0FFB81-2375-4DFE-ACDB-99F491451E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E75F30C-5F8B-44B2-9763-085AE1E1A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A2065C2-A92F-4237-B956-ED92AE01F8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60386FA-15C5-4F15-AAAB-EDEA4130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D6EBC87-EA5D-45A1-BEDC-6C535383B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6A32D0F-552A-44FF-A00A-E9AB616F9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9630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7FDD21-ECB1-4CD0-ABA2-C3E1F33FE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0FBBEB3-329A-4C86-9C70-A90479D5F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058B417-D826-403D-81AA-FEAA3713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7B54459-2FE3-4615-A39C-84BC6B720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0462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C7C9BB3-98C6-46A3-B743-A5786E235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F72E8FE-5C8D-4F32-9940-F81FD49F0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A806F0-4CD2-448C-9B56-4B8A260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1896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79B953-3045-4EAF-95BE-BA409C1C2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A0BB14-6FA9-4406-8925-C60A665B1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B63BE02-FB44-4258-9792-EBA065AB6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B0713E9-B50D-45A2-AB5B-E415E34A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FED29BE-B608-4241-83C6-69883E325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310461-143E-44B9-9A86-0E3648B3E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1191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EEDF00-07FE-49A6-B560-ABDFF6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6A178D4-0AE8-4CFA-98F1-357ABBAC5D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2483D23-4693-4967-B3D1-76C9EC9F1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5C35EB8-2595-451F-9CF8-D11D4DF6A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9BC0D41-620A-454C-9159-79A4BAA4C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5259B8F-27A1-40F6-B1D7-BEF0AFBA5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6200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B95C7F-FAF4-46F1-BDCF-06774CA1E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6657AF-4927-44F5-8F2A-1309B3BE0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184E94-D211-4239-A171-C7FEF636E4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B3309-1B1D-4687-BFFC-E7B2F86FA488}" type="datetimeFigureOut">
              <a:rPr lang="de-DE" smtClean="0"/>
              <a:t>05.05.2020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4D9C67-C3D7-4CDD-8465-1F7B4811C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5EBB55-FB84-4732-97CB-4E7C13EDCD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71D05-6035-486E-917E-C31895D3AF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713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itzend, braun, stehend, schwarz enthält.&#10;&#10;Automatisch generierte Beschreibung">
            <a:extLst>
              <a:ext uri="{FF2B5EF4-FFF2-40B4-BE49-F238E27FC236}">
                <a16:creationId xmlns:a16="http://schemas.microsoft.com/office/drawing/2014/main" id="{5484E1D6-0BBE-4EE3-A27A-680797C871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D3AA9EF-A0C3-4AC0-B0B0-E6EBE9F8D25F}"/>
              </a:ext>
            </a:extLst>
          </p:cNvPr>
          <p:cNvSpPr txBox="1"/>
          <p:nvPr/>
        </p:nvSpPr>
        <p:spPr>
          <a:xfrm>
            <a:off x="0" y="6303992"/>
            <a:ext cx="17075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err="1">
                <a:latin typeface="BankGothic Lt BT" panose="020B0607020203060204" pitchFamily="34" charset="0"/>
              </a:rPr>
              <a:t>Eisenbahnstrasse</a:t>
            </a:r>
            <a:r>
              <a:rPr lang="de-DE" sz="1000" b="1" dirty="0">
                <a:latin typeface="BankGothic Lt BT" panose="020B0607020203060204" pitchFamily="34" charset="0"/>
              </a:rPr>
              <a:t> 30</a:t>
            </a:r>
          </a:p>
          <a:p>
            <a:r>
              <a:rPr lang="de-DE" sz="1000" b="1" dirty="0">
                <a:latin typeface="BankGothic Lt BT" panose="020B0607020203060204" pitchFamily="34" charset="0"/>
              </a:rPr>
              <a:t>63110 Rodgau</a:t>
            </a:r>
          </a:p>
          <a:p>
            <a:r>
              <a:rPr lang="de-DE" sz="1000" b="1" dirty="0">
                <a:latin typeface="BankGothic Lt BT" panose="020B0607020203060204" pitchFamily="34" charset="0"/>
              </a:rPr>
              <a:t>Tel.06106/2592987</a:t>
            </a:r>
          </a:p>
        </p:txBody>
      </p:sp>
    </p:spTree>
    <p:extLst>
      <p:ext uri="{BB962C8B-B14F-4D97-AF65-F5344CB8AC3E}">
        <p14:creationId xmlns:p14="http://schemas.microsoft.com/office/powerpoint/2010/main" val="1480990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D5BD24CB02CCC49BF01AD49A1641E9E" ma:contentTypeVersion="16" ma:contentTypeDescription="Ein neues Dokument erstellen." ma:contentTypeScope="" ma:versionID="417923c1a1f28cb3a8f7a13e6cfb7445">
  <xsd:schema xmlns:xsd="http://www.w3.org/2001/XMLSchema" xmlns:xs="http://www.w3.org/2001/XMLSchema" xmlns:p="http://schemas.microsoft.com/office/2006/metadata/properties" xmlns:ns2="b59b31a4-ae52-41b6-ac2d-3d538c4cbe30" xmlns:ns3="83b46466-96e9-429d-a5d2-cc49efd9ddb3" targetNamespace="http://schemas.microsoft.com/office/2006/metadata/properties" ma:root="true" ma:fieldsID="4063d67ad9c2f815148521627d551411" ns2:_="" ns3:_="">
    <xsd:import namespace="b59b31a4-ae52-41b6-ac2d-3d538c4cbe30"/>
    <xsd:import namespace="83b46466-96e9-429d-a5d2-cc49efd9dd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9b31a4-ae52-41b6-ac2d-3d538c4cbe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ildmarkierungen" ma:readOnly="false" ma:fieldId="{5cf76f15-5ced-4ddc-b409-7134ff3c332f}" ma:taxonomyMulti="true" ma:sspId="5f0a86b9-e87e-42ea-bc61-10b2961899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6466-96e9-429d-a5d2-cc49efd9ddb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7e63925-ac1a-4efd-81db-5c5c0a6950b5}" ma:internalName="TaxCatchAll" ma:showField="CatchAllData" ma:web="83b46466-96e9-429d-a5d2-cc49efd9dd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9b31a4-ae52-41b6-ac2d-3d538c4cbe30">
      <Terms xmlns="http://schemas.microsoft.com/office/infopath/2007/PartnerControls"/>
    </lcf76f155ced4ddcb4097134ff3c332f>
    <TaxCatchAll xmlns="83b46466-96e9-429d-a5d2-cc49efd9ddb3" xsi:nil="true"/>
  </documentManagement>
</p:properties>
</file>

<file path=customXml/itemProps1.xml><?xml version="1.0" encoding="utf-8"?>
<ds:datastoreItem xmlns:ds="http://schemas.openxmlformats.org/officeDocument/2006/customXml" ds:itemID="{F30ACEEB-27AD-43BF-B6CC-C4E53C06815C}"/>
</file>

<file path=customXml/itemProps2.xml><?xml version="1.0" encoding="utf-8"?>
<ds:datastoreItem xmlns:ds="http://schemas.openxmlformats.org/officeDocument/2006/customXml" ds:itemID="{3AF4168B-1B59-47A4-A0C9-5CB036143CC8}"/>
</file>

<file path=customXml/itemProps3.xml><?xml version="1.0" encoding="utf-8"?>
<ds:datastoreItem xmlns:ds="http://schemas.openxmlformats.org/officeDocument/2006/customXml" ds:itemID="{28B9EC5A-B991-492B-99DD-E1EEBECA5E3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Breitbild</PresentationFormat>
  <Paragraphs>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BankGothic Lt BT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Alexander Bepple</dc:creator>
  <cp:lastModifiedBy>Alexander Bepple</cp:lastModifiedBy>
  <cp:revision>1</cp:revision>
  <dcterms:created xsi:type="dcterms:W3CDTF">2020-05-05T10:44:40Z</dcterms:created>
  <dcterms:modified xsi:type="dcterms:W3CDTF">2020-05-05T10:48:02Z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0x010100CD5BD24CB02CCC49BF01AD49A1641E9E</vt:lpwstr>
  </property>
  <property fmtid="{D5CDD505-2E9C-101B-9397-08002B2CF9AE}" pid="3" name="MediaServiceImageTags">
    <vt:lpwstr/>
  </property>
</Properties>
</file>